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4"/>
  </p:sldMasterIdLst>
  <p:notesMasterIdLst>
    <p:notesMasterId r:id="rId9"/>
  </p:notesMasterIdLst>
  <p:handoutMasterIdLst>
    <p:handoutMasterId r:id="rId10"/>
  </p:handoutMasterIdLst>
  <p:sldIdLst>
    <p:sldId id="339" r:id="rId5"/>
    <p:sldId id="340" r:id="rId6"/>
    <p:sldId id="341" r:id="rId7"/>
    <p:sldId id="342" r:id="rId8"/>
  </p:sldIdLst>
  <p:sldSz cx="12225338" cy="6858000"/>
  <p:notesSz cx="7023100" cy="9309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61063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122127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8319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244254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3053182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3663818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4274454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4885091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aria Roma" initials="IR" lastIdx="4" clrIdx="0">
    <p:extLst>
      <p:ext uri="{19B8F6BF-5375-455C-9EA6-DF929625EA0E}">
        <p15:presenceInfo xmlns:p15="http://schemas.microsoft.com/office/powerpoint/2012/main" userId="Ilaria Roma" providerId="None"/>
      </p:ext>
    </p:extLst>
  </p:cmAuthor>
  <p:cmAuthor id="2" name="Sara Violat Romero" initials="SVR" lastIdx="1" clrIdx="1">
    <p:extLst>
      <p:ext uri="{19B8F6BF-5375-455C-9EA6-DF929625EA0E}">
        <p15:presenceInfo xmlns:p15="http://schemas.microsoft.com/office/powerpoint/2012/main" userId="Sara Violat Romer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/>
  <p:clrMru>
    <a:srgbClr val="053249"/>
    <a:srgbClr val="D9D9D9"/>
    <a:srgbClr val="335E6F"/>
    <a:srgbClr val="FFCC4E"/>
    <a:srgbClr val="8197A6"/>
    <a:srgbClr val="FEFFFF"/>
    <a:srgbClr val="F1666A"/>
    <a:srgbClr val="003249"/>
    <a:srgbClr val="006196"/>
    <a:srgbClr val="6D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32" y="76"/>
      </p:cViewPr>
      <p:guideLst>
        <p:guide orient="horz" pos="2160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30D3CF-28BA-4EAD-97CB-F0BE53ADA649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GB"/>
        </a:p>
      </dgm:t>
    </dgm:pt>
    <dgm:pt modelId="{ABEE1449-D5F5-4C90-BA99-E5B600841657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sz="1700" dirty="0">
              <a:latin typeface="Arial" panose="020B0604020202020204"/>
            </a:rPr>
            <a:t> </a:t>
          </a:r>
          <a:r>
            <a:rPr lang="en-GB" sz="1700" dirty="0"/>
            <a:t>Thank you for submitting your work to </a:t>
          </a:r>
          <a:r>
            <a:rPr lang="en-GB" sz="1700" b="1" dirty="0"/>
            <a:t>SECESA 2024</a:t>
          </a:r>
          <a:r>
            <a:rPr lang="en-GB" sz="1700" dirty="0"/>
            <a:t>, the 11th International Systems &amp; Concurrent</a:t>
          </a:r>
          <a:br>
            <a:rPr lang="en-GB" sz="1700" dirty="0"/>
          </a:br>
          <a:r>
            <a:rPr lang="en-GB" sz="1700" dirty="0"/>
            <a:t> Engineering for Space Applications Conference.</a:t>
          </a:r>
          <a:r>
            <a:rPr lang="en-GB" sz="1700" dirty="0">
              <a:latin typeface="Arial" panose="020B0604020202020204"/>
            </a:rPr>
            <a:t> </a:t>
          </a:r>
          <a:endParaRPr lang="en-GB" sz="1700" dirty="0"/>
        </a:p>
      </dgm:t>
    </dgm:pt>
    <dgm:pt modelId="{64ACA02C-CDA8-4701-AD84-E9E559D0E055}" type="parTrans" cxnId="{FC843AFE-EFC0-40A8-B1D5-F42CCDCB8BBF}">
      <dgm:prSet/>
      <dgm:spPr/>
      <dgm:t>
        <a:bodyPr/>
        <a:lstStyle/>
        <a:p>
          <a:endParaRPr lang="en-GB"/>
        </a:p>
      </dgm:t>
    </dgm:pt>
    <dgm:pt modelId="{554AD4E8-38F1-416E-B2A4-B6B9C59EF98D}" type="sibTrans" cxnId="{FC843AFE-EFC0-40A8-B1D5-F42CCDCB8BBF}">
      <dgm:prSet/>
      <dgm:spPr/>
      <dgm:t>
        <a:bodyPr/>
        <a:lstStyle/>
        <a:p>
          <a:endParaRPr lang="en-GB"/>
        </a:p>
      </dgm:t>
    </dgm:pt>
    <dgm:pt modelId="{0A8045E9-D74B-4B04-80F4-C6FD51119FFA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en-GB" sz="1700" dirty="0">
              <a:solidFill>
                <a:schemeClr val="tx1"/>
              </a:solidFill>
            </a:rPr>
            <a:t>You are kindly requested to </a:t>
          </a:r>
          <a:r>
            <a:rPr lang="en-GB" sz="1700" b="1" dirty="0">
              <a:solidFill>
                <a:schemeClr val="accent3"/>
              </a:solidFill>
            </a:rPr>
            <a:t>prepare your presentation sticking to this template</a:t>
          </a:r>
          <a:r>
            <a:rPr lang="en-GB" sz="1700" dirty="0">
              <a:solidFill>
                <a:schemeClr val="tx1"/>
              </a:solidFill>
            </a:rPr>
            <a:t>.</a:t>
          </a:r>
        </a:p>
      </dgm:t>
    </dgm:pt>
    <dgm:pt modelId="{959E8E34-63DE-400D-9A7B-FDCA8EA006FD}" type="parTrans" cxnId="{62ED8A85-FC9F-46B3-A64D-2B226982B471}">
      <dgm:prSet/>
      <dgm:spPr/>
      <dgm:t>
        <a:bodyPr/>
        <a:lstStyle/>
        <a:p>
          <a:endParaRPr lang="en-GB"/>
        </a:p>
      </dgm:t>
    </dgm:pt>
    <dgm:pt modelId="{0F250ABB-5C9F-480E-A960-41D9D47F15F3}" type="sibTrans" cxnId="{62ED8A85-FC9F-46B3-A64D-2B226982B471}">
      <dgm:prSet/>
      <dgm:spPr/>
      <dgm:t>
        <a:bodyPr/>
        <a:lstStyle/>
        <a:p>
          <a:endParaRPr lang="en-GB"/>
        </a:p>
      </dgm:t>
    </dgm:pt>
    <dgm:pt modelId="{9EE75466-FC51-4D8F-88A2-D7EF584675E2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GB" sz="1700" dirty="0">
              <a:solidFill>
                <a:schemeClr val="tx1"/>
              </a:solidFill>
            </a:rPr>
            <a:t>We </a:t>
          </a:r>
          <a:r>
            <a:rPr lang="en-GB" sz="1700" b="1" dirty="0">
              <a:solidFill>
                <a:schemeClr val="accent3"/>
              </a:solidFill>
            </a:rPr>
            <a:t>encourage to use images, charts</a:t>
          </a:r>
          <a:r>
            <a:rPr lang="en-GB" sz="1700" dirty="0">
              <a:solidFill>
                <a:schemeClr val="tx1"/>
              </a:solidFill>
            </a:rPr>
            <a:t>, etc. (rather than text) wherever possible,</a:t>
          </a:r>
          <a:r>
            <a:rPr lang="en-GB" sz="1700" dirty="0">
              <a:solidFill>
                <a:schemeClr val="tx1"/>
              </a:solidFill>
              <a:latin typeface="Arial" panose="020B0604020202020204"/>
            </a:rPr>
            <a:t> </a:t>
          </a:r>
          <a:endParaRPr lang="en-GB" sz="1700" dirty="0">
            <a:solidFill>
              <a:schemeClr val="tx1"/>
            </a:solidFill>
          </a:endParaRPr>
        </a:p>
      </dgm:t>
    </dgm:pt>
    <dgm:pt modelId="{6904BB37-45AF-481D-9381-8B4E61899856}" type="parTrans" cxnId="{FA3B9560-0EEB-42B8-8F62-C84CE3505B4B}">
      <dgm:prSet/>
      <dgm:spPr/>
      <dgm:t>
        <a:bodyPr/>
        <a:lstStyle/>
        <a:p>
          <a:endParaRPr lang="en-GB"/>
        </a:p>
      </dgm:t>
    </dgm:pt>
    <dgm:pt modelId="{AE3E5947-7D49-4B01-B5A1-4EBEDC1EC88B}" type="sibTrans" cxnId="{FA3B9560-0EEB-42B8-8F62-C84CE3505B4B}">
      <dgm:prSet/>
      <dgm:spPr/>
      <dgm:t>
        <a:bodyPr/>
        <a:lstStyle/>
        <a:p>
          <a:endParaRPr lang="en-GB"/>
        </a:p>
      </dgm:t>
    </dgm:pt>
    <dgm:pt modelId="{DCAEE957-047A-4AD8-AB10-01A0812E49EC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en-GB" sz="1700" dirty="0">
              <a:latin typeface="Arial" panose="020B0604020202020204"/>
            </a:rPr>
            <a:t> </a:t>
          </a:r>
          <a:r>
            <a:rPr lang="en-GB" sz="1700" dirty="0"/>
            <a:t>The remaining allocation will be used for the interaction triggered by the questions </a:t>
          </a:r>
          <a:r>
            <a:rPr lang="en-GB" sz="1700" dirty="0">
              <a:latin typeface="Arial" panose="020B0604020202020204"/>
            </a:rPr>
            <a:t>from the audience, supported </a:t>
          </a:r>
          <a:r>
            <a:rPr lang="en-GB" sz="1700" dirty="0"/>
            <a:t>by talented moderators.</a:t>
          </a:r>
        </a:p>
      </dgm:t>
    </dgm:pt>
    <dgm:pt modelId="{3B4B88FF-7C54-44B9-B0D6-AC7B220FC88E}" type="parTrans" cxnId="{C59081AB-CA04-4014-A0CE-8D0CF867D273}">
      <dgm:prSet/>
      <dgm:spPr/>
      <dgm:t>
        <a:bodyPr/>
        <a:lstStyle/>
        <a:p>
          <a:endParaRPr lang="en-GB"/>
        </a:p>
      </dgm:t>
    </dgm:pt>
    <dgm:pt modelId="{09C14C46-F376-4318-9D3C-2D4F6FF6031E}" type="sibTrans" cxnId="{C59081AB-CA04-4014-A0CE-8D0CF867D273}">
      <dgm:prSet/>
      <dgm:spPr/>
      <dgm:t>
        <a:bodyPr/>
        <a:lstStyle/>
        <a:p>
          <a:endParaRPr lang="en-GB"/>
        </a:p>
      </dgm:t>
    </dgm:pt>
    <dgm:pt modelId="{9145D272-A9EC-4F99-9B5D-6276D4931561}">
      <dgm:prSet custT="1"/>
      <dgm:spPr/>
      <dgm:t>
        <a:bodyPr/>
        <a:lstStyle/>
        <a:p>
          <a:pPr>
            <a:lnSpc>
              <a:spcPct val="90000"/>
            </a:lnSpc>
          </a:pPr>
          <a:endParaRPr lang="en-GB" sz="800">
            <a:solidFill>
              <a:schemeClr val="bg1"/>
            </a:solidFill>
          </a:endParaRPr>
        </a:p>
      </dgm:t>
    </dgm:pt>
    <dgm:pt modelId="{BEB92DF3-18A1-4A51-A83B-6764DBE3FBD1}" type="parTrans" cxnId="{3B4AC612-B774-4836-B6F5-774B29CA6BE8}">
      <dgm:prSet/>
      <dgm:spPr/>
      <dgm:t>
        <a:bodyPr/>
        <a:lstStyle/>
        <a:p>
          <a:endParaRPr lang="en-GB"/>
        </a:p>
      </dgm:t>
    </dgm:pt>
    <dgm:pt modelId="{AD923751-B4C5-4902-8B32-6FBA609EB1DE}" type="sibTrans" cxnId="{3B4AC612-B774-4836-B6F5-774B29CA6BE8}">
      <dgm:prSet/>
      <dgm:spPr/>
      <dgm:t>
        <a:bodyPr/>
        <a:lstStyle/>
        <a:p>
          <a:endParaRPr lang="en-GB"/>
        </a:p>
      </dgm:t>
    </dgm:pt>
    <dgm:pt modelId="{23C44330-43B4-4441-BA3E-77D3A60C678C}">
      <dgm:prSet/>
      <dgm:spPr/>
      <dgm:t>
        <a:bodyPr/>
        <a:lstStyle/>
        <a:p>
          <a:pPr>
            <a:lnSpc>
              <a:spcPct val="90000"/>
            </a:lnSpc>
          </a:pPr>
          <a:endParaRPr lang="en-GB" sz="1600">
            <a:solidFill>
              <a:schemeClr val="bg1"/>
            </a:solidFill>
          </a:endParaRPr>
        </a:p>
      </dgm:t>
    </dgm:pt>
    <dgm:pt modelId="{D8BC24AE-C998-4801-A7ED-5068D503EFCE}" type="parTrans" cxnId="{8C725088-E200-4965-9171-3D75F8F7485D}">
      <dgm:prSet/>
      <dgm:spPr/>
      <dgm:t>
        <a:bodyPr/>
        <a:lstStyle/>
        <a:p>
          <a:endParaRPr lang="en-GB"/>
        </a:p>
      </dgm:t>
    </dgm:pt>
    <dgm:pt modelId="{EC99A66D-7DC9-48CD-B926-9E3438D2A4BA}" type="sibTrans" cxnId="{8C725088-E200-4965-9171-3D75F8F7485D}">
      <dgm:prSet/>
      <dgm:spPr/>
      <dgm:t>
        <a:bodyPr/>
        <a:lstStyle/>
        <a:p>
          <a:endParaRPr lang="en-GB"/>
        </a:p>
      </dgm:t>
    </dgm:pt>
    <dgm:pt modelId="{DFCA69D6-3AD2-46FE-8DC8-0BEC7352E770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GB" sz="1700" dirty="0">
              <a:solidFill>
                <a:schemeClr val="tx1"/>
              </a:solidFill>
            </a:rPr>
            <a:t>Please ensure that your presentation time stays within </a:t>
          </a:r>
          <a:r>
            <a:rPr lang="en-GB" sz="1700" b="1" dirty="0">
              <a:solidFill>
                <a:schemeClr val="accent3"/>
              </a:solidFill>
              <a:latin typeface="Arial"/>
              <a:ea typeface="+mn-ea"/>
              <a:cs typeface="Arial"/>
            </a:rPr>
            <a:t>10 minutes</a:t>
          </a:r>
          <a:r>
            <a:rPr lang="en-GB" sz="1700" dirty="0">
              <a:solidFill>
                <a:schemeClr val="tx1"/>
              </a:solidFill>
            </a:rPr>
            <a:t>.</a:t>
          </a:r>
          <a:r>
            <a:rPr lang="en-GB" sz="1700" dirty="0">
              <a:solidFill>
                <a:schemeClr val="tx1"/>
              </a:solidFill>
              <a:latin typeface="Arial" panose="020B0604020202020204"/>
            </a:rPr>
            <a:t> </a:t>
          </a:r>
          <a:endParaRPr lang="en-GB" sz="1700" dirty="0">
            <a:solidFill>
              <a:schemeClr val="tx1"/>
            </a:solidFill>
          </a:endParaRPr>
        </a:p>
      </dgm:t>
    </dgm:pt>
    <dgm:pt modelId="{2E97983F-EC16-405B-8CAD-B6F835C0559D}" type="sibTrans" cxnId="{827DA6ED-9BA2-43DC-AD7D-5ED15D0D4578}">
      <dgm:prSet/>
      <dgm:spPr/>
      <dgm:t>
        <a:bodyPr/>
        <a:lstStyle/>
        <a:p>
          <a:endParaRPr lang="en-GB"/>
        </a:p>
      </dgm:t>
    </dgm:pt>
    <dgm:pt modelId="{E8C622D1-CCC3-4674-8FAF-0B3EB3061012}" type="parTrans" cxnId="{827DA6ED-9BA2-43DC-AD7D-5ED15D0D4578}">
      <dgm:prSet/>
      <dgm:spPr/>
      <dgm:t>
        <a:bodyPr/>
        <a:lstStyle/>
        <a:p>
          <a:endParaRPr lang="en-GB"/>
        </a:p>
      </dgm:t>
    </dgm:pt>
    <dgm:pt modelId="{28478568-7E9D-4BD1-835D-34D8775935D3}">
      <dgm:prSet/>
      <dgm:spPr/>
      <dgm:t>
        <a:bodyPr/>
        <a:lstStyle/>
        <a:p>
          <a:pPr>
            <a:lnSpc>
              <a:spcPct val="90000"/>
            </a:lnSpc>
          </a:pPr>
          <a:endParaRPr lang="en-GB" sz="1600">
            <a:solidFill>
              <a:schemeClr val="bg1"/>
            </a:solidFill>
          </a:endParaRPr>
        </a:p>
      </dgm:t>
    </dgm:pt>
    <dgm:pt modelId="{3B9AA14D-9834-4B8E-902D-75FF4D8FD81D}" type="parTrans" cxnId="{96F9B027-514C-4DEC-94BC-0A3344B790EC}">
      <dgm:prSet/>
      <dgm:spPr/>
      <dgm:t>
        <a:bodyPr/>
        <a:lstStyle/>
        <a:p>
          <a:endParaRPr lang="en-GB"/>
        </a:p>
      </dgm:t>
    </dgm:pt>
    <dgm:pt modelId="{113E0304-6334-4D73-8C2D-EC4B017782D2}" type="sibTrans" cxnId="{96F9B027-514C-4DEC-94BC-0A3344B790EC}">
      <dgm:prSet/>
      <dgm:spPr/>
      <dgm:t>
        <a:bodyPr/>
        <a:lstStyle/>
        <a:p>
          <a:endParaRPr lang="en-GB"/>
        </a:p>
      </dgm:t>
    </dgm:pt>
    <dgm:pt modelId="{F1F942F8-66CD-454C-80FC-FB6D8A999F55}" type="pres">
      <dgm:prSet presAssocID="{F330D3CF-28BA-4EAD-97CB-F0BE53ADA649}" presName="linear" presStyleCnt="0">
        <dgm:presLayoutVars>
          <dgm:animLvl val="lvl"/>
          <dgm:resizeHandles val="exact"/>
        </dgm:presLayoutVars>
      </dgm:prSet>
      <dgm:spPr/>
    </dgm:pt>
    <dgm:pt modelId="{3C10DFC1-9DD0-4A63-B88F-19DAE2417B22}" type="pres">
      <dgm:prSet presAssocID="{ABEE1449-D5F5-4C90-BA99-E5B600841657}" presName="parentText" presStyleLbl="node1" presStyleIdx="0" presStyleCnt="2" custLinFactNeighborY="-901">
        <dgm:presLayoutVars>
          <dgm:chMax val="0"/>
          <dgm:bulletEnabled val="1"/>
        </dgm:presLayoutVars>
      </dgm:prSet>
      <dgm:spPr/>
    </dgm:pt>
    <dgm:pt modelId="{AFBEB94C-9951-4F66-985C-30676680C4AE}" type="pres">
      <dgm:prSet presAssocID="{ABEE1449-D5F5-4C90-BA99-E5B600841657}" presName="childText" presStyleLbl="revTx" presStyleIdx="0" presStyleCnt="1" custScaleY="82500">
        <dgm:presLayoutVars>
          <dgm:bulletEnabled val="1"/>
        </dgm:presLayoutVars>
      </dgm:prSet>
      <dgm:spPr/>
    </dgm:pt>
    <dgm:pt modelId="{7204F4F0-0B2F-4EF4-AE4B-74388CC800E5}" type="pres">
      <dgm:prSet presAssocID="{DCAEE957-047A-4AD8-AB10-01A0812E49EC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F8FC4301-76A0-464C-AC9A-19CED6B54BA6}" type="presOf" srcId="{F330D3CF-28BA-4EAD-97CB-F0BE53ADA649}" destId="{F1F942F8-66CD-454C-80FC-FB6D8A999F55}" srcOrd="0" destOrd="0" presId="urn:microsoft.com/office/officeart/2005/8/layout/vList2"/>
    <dgm:cxn modelId="{3B4AC612-B774-4836-B6F5-774B29CA6BE8}" srcId="{ABEE1449-D5F5-4C90-BA99-E5B600841657}" destId="{9145D272-A9EC-4F99-9B5D-6276D4931561}" srcOrd="0" destOrd="0" parTransId="{BEB92DF3-18A1-4A51-A83B-6764DBE3FBD1}" sibTransId="{AD923751-B4C5-4902-8B32-6FBA609EB1DE}"/>
    <dgm:cxn modelId="{E56E4817-AF4F-4D4C-96E1-75EE3F1FA2B6}" type="presOf" srcId="{0A8045E9-D74B-4B04-80F4-C6FD51119FFA}" destId="{AFBEB94C-9951-4F66-985C-30676680C4AE}" srcOrd="0" destOrd="1" presId="urn:microsoft.com/office/officeart/2005/8/layout/vList2"/>
    <dgm:cxn modelId="{765F6127-0D40-4E14-B6B2-DDD8B79D3035}" type="presOf" srcId="{ABEE1449-D5F5-4C90-BA99-E5B600841657}" destId="{3C10DFC1-9DD0-4A63-B88F-19DAE2417B22}" srcOrd="0" destOrd="0" presId="urn:microsoft.com/office/officeart/2005/8/layout/vList2"/>
    <dgm:cxn modelId="{96F9B027-514C-4DEC-94BC-0A3344B790EC}" srcId="{ABEE1449-D5F5-4C90-BA99-E5B600841657}" destId="{28478568-7E9D-4BD1-835D-34D8775935D3}" srcOrd="4" destOrd="0" parTransId="{3B9AA14D-9834-4B8E-902D-75FF4D8FD81D}" sibTransId="{113E0304-6334-4D73-8C2D-EC4B017782D2}"/>
    <dgm:cxn modelId="{4EF91B2D-CFC9-4281-B4D9-7BA1F0130199}" type="presOf" srcId="{28478568-7E9D-4BD1-835D-34D8775935D3}" destId="{AFBEB94C-9951-4F66-985C-30676680C4AE}" srcOrd="0" destOrd="4" presId="urn:microsoft.com/office/officeart/2005/8/layout/vList2"/>
    <dgm:cxn modelId="{FA3B9560-0EEB-42B8-8F62-C84CE3505B4B}" srcId="{ABEE1449-D5F5-4C90-BA99-E5B600841657}" destId="{9EE75466-FC51-4D8F-88A2-D7EF584675E2}" srcOrd="2" destOrd="0" parTransId="{6904BB37-45AF-481D-9381-8B4E61899856}" sibTransId="{AE3E5947-7D49-4B01-B5A1-4EBEDC1EC88B}"/>
    <dgm:cxn modelId="{915C7843-B741-4F7E-979A-2A59AC75F100}" type="presOf" srcId="{9EE75466-FC51-4D8F-88A2-D7EF584675E2}" destId="{AFBEB94C-9951-4F66-985C-30676680C4AE}" srcOrd="0" destOrd="2" presId="urn:microsoft.com/office/officeart/2005/8/layout/vList2"/>
    <dgm:cxn modelId="{E1D9837B-B28E-4575-91E1-01360F3E6C22}" type="presOf" srcId="{DFCA69D6-3AD2-46FE-8DC8-0BEC7352E770}" destId="{AFBEB94C-9951-4F66-985C-30676680C4AE}" srcOrd="0" destOrd="3" presId="urn:microsoft.com/office/officeart/2005/8/layout/vList2"/>
    <dgm:cxn modelId="{62ED8A85-FC9F-46B3-A64D-2B226982B471}" srcId="{ABEE1449-D5F5-4C90-BA99-E5B600841657}" destId="{0A8045E9-D74B-4B04-80F4-C6FD51119FFA}" srcOrd="1" destOrd="0" parTransId="{959E8E34-63DE-400D-9A7B-FDCA8EA006FD}" sibTransId="{0F250ABB-5C9F-480E-A960-41D9D47F15F3}"/>
    <dgm:cxn modelId="{8C725088-E200-4965-9171-3D75F8F7485D}" srcId="{ABEE1449-D5F5-4C90-BA99-E5B600841657}" destId="{23C44330-43B4-4441-BA3E-77D3A60C678C}" srcOrd="5" destOrd="0" parTransId="{D8BC24AE-C998-4801-A7ED-5068D503EFCE}" sibTransId="{EC99A66D-7DC9-48CD-B926-9E3438D2A4BA}"/>
    <dgm:cxn modelId="{C59081AB-CA04-4014-A0CE-8D0CF867D273}" srcId="{F330D3CF-28BA-4EAD-97CB-F0BE53ADA649}" destId="{DCAEE957-047A-4AD8-AB10-01A0812E49EC}" srcOrd="1" destOrd="0" parTransId="{3B4B88FF-7C54-44B9-B0D6-AC7B220FC88E}" sibTransId="{09C14C46-F376-4318-9D3C-2D4F6FF6031E}"/>
    <dgm:cxn modelId="{B89D79CE-D53A-493D-9BA9-A858F576D28B}" type="presOf" srcId="{9145D272-A9EC-4F99-9B5D-6276D4931561}" destId="{AFBEB94C-9951-4F66-985C-30676680C4AE}" srcOrd="0" destOrd="0" presId="urn:microsoft.com/office/officeart/2005/8/layout/vList2"/>
    <dgm:cxn modelId="{F81D7BCF-C5C6-4365-A8B6-3C085CB35EB9}" type="presOf" srcId="{DCAEE957-047A-4AD8-AB10-01A0812E49EC}" destId="{7204F4F0-0B2F-4EF4-AE4B-74388CC800E5}" srcOrd="0" destOrd="0" presId="urn:microsoft.com/office/officeart/2005/8/layout/vList2"/>
    <dgm:cxn modelId="{827DA6ED-9BA2-43DC-AD7D-5ED15D0D4578}" srcId="{ABEE1449-D5F5-4C90-BA99-E5B600841657}" destId="{DFCA69D6-3AD2-46FE-8DC8-0BEC7352E770}" srcOrd="3" destOrd="0" parTransId="{E8C622D1-CCC3-4674-8FAF-0B3EB3061012}" sibTransId="{2E97983F-EC16-405B-8CAD-B6F835C0559D}"/>
    <dgm:cxn modelId="{0315D3EE-2962-49CD-9C3B-9E04309E9D28}" type="presOf" srcId="{23C44330-43B4-4441-BA3E-77D3A60C678C}" destId="{AFBEB94C-9951-4F66-985C-30676680C4AE}" srcOrd="0" destOrd="5" presId="urn:microsoft.com/office/officeart/2005/8/layout/vList2"/>
    <dgm:cxn modelId="{FC843AFE-EFC0-40A8-B1D5-F42CCDCB8BBF}" srcId="{F330D3CF-28BA-4EAD-97CB-F0BE53ADA649}" destId="{ABEE1449-D5F5-4C90-BA99-E5B600841657}" srcOrd="0" destOrd="0" parTransId="{64ACA02C-CDA8-4701-AD84-E9E559D0E055}" sibTransId="{554AD4E8-38F1-416E-B2A4-B6B9C59EF98D}"/>
    <dgm:cxn modelId="{D02AE8D4-2AC4-4865-AC44-6527C411DC47}" type="presParOf" srcId="{F1F942F8-66CD-454C-80FC-FB6D8A999F55}" destId="{3C10DFC1-9DD0-4A63-B88F-19DAE2417B22}" srcOrd="0" destOrd="0" presId="urn:microsoft.com/office/officeart/2005/8/layout/vList2"/>
    <dgm:cxn modelId="{C05374A5-A44C-489B-9E62-A8DE4E5872B5}" type="presParOf" srcId="{F1F942F8-66CD-454C-80FC-FB6D8A999F55}" destId="{AFBEB94C-9951-4F66-985C-30676680C4AE}" srcOrd="1" destOrd="0" presId="urn:microsoft.com/office/officeart/2005/8/layout/vList2"/>
    <dgm:cxn modelId="{83E504C4-9350-4151-8847-9090B47524D1}" type="presParOf" srcId="{F1F942F8-66CD-454C-80FC-FB6D8A999F55}" destId="{7204F4F0-0B2F-4EF4-AE4B-74388CC800E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0DFC1-9DD0-4A63-B88F-19DAE2417B22}">
      <dsp:nvSpPr>
        <dsp:cNvPr id="0" name=""/>
        <dsp:cNvSpPr/>
      </dsp:nvSpPr>
      <dsp:spPr>
        <a:xfrm>
          <a:off x="0" y="0"/>
          <a:ext cx="10879545" cy="80417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latin typeface="Arial" panose="020B0604020202020204"/>
            </a:rPr>
            <a:t> </a:t>
          </a:r>
          <a:r>
            <a:rPr lang="en-GB" sz="1700" kern="1200" dirty="0"/>
            <a:t>Thank you for submitting your work to </a:t>
          </a:r>
          <a:r>
            <a:rPr lang="en-GB" sz="1700" b="1" kern="1200" dirty="0"/>
            <a:t>SECESA 2024</a:t>
          </a:r>
          <a:r>
            <a:rPr lang="en-GB" sz="1700" kern="1200" dirty="0"/>
            <a:t>, the 11th International Systems &amp; Concurrent</a:t>
          </a:r>
          <a:br>
            <a:rPr lang="en-GB" sz="1700" kern="1200" dirty="0"/>
          </a:br>
          <a:r>
            <a:rPr lang="en-GB" sz="1700" kern="1200" dirty="0"/>
            <a:t> Engineering for Space Applications Conference.</a:t>
          </a:r>
          <a:r>
            <a:rPr lang="en-GB" sz="1700" kern="1200" dirty="0">
              <a:latin typeface="Arial" panose="020B0604020202020204"/>
            </a:rPr>
            <a:t> </a:t>
          </a:r>
          <a:endParaRPr lang="en-GB" sz="1700" kern="1200" dirty="0"/>
        </a:p>
      </dsp:txBody>
      <dsp:txXfrm>
        <a:off x="39256" y="39256"/>
        <a:ext cx="10801033" cy="725661"/>
      </dsp:txXfrm>
    </dsp:sp>
    <dsp:sp modelId="{AFBEB94C-9951-4F66-985C-30676680C4AE}">
      <dsp:nvSpPr>
        <dsp:cNvPr id="0" name=""/>
        <dsp:cNvSpPr/>
      </dsp:nvSpPr>
      <dsp:spPr>
        <a:xfrm>
          <a:off x="0" y="816197"/>
          <a:ext cx="10879545" cy="1540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426" tIns="10160" rIns="56896" bIns="1016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GB" sz="800" kern="120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700" kern="1200" dirty="0">
              <a:solidFill>
                <a:schemeClr val="tx1"/>
              </a:solidFill>
            </a:rPr>
            <a:t>You are kindly requested to </a:t>
          </a:r>
          <a:r>
            <a:rPr lang="en-GB" sz="1700" b="1" kern="1200" dirty="0">
              <a:solidFill>
                <a:schemeClr val="accent3"/>
              </a:solidFill>
            </a:rPr>
            <a:t>prepare your presentation sticking to this template</a:t>
          </a:r>
          <a:r>
            <a:rPr lang="en-GB" sz="1700" kern="1200" dirty="0">
              <a:solidFill>
                <a:schemeClr val="tx1"/>
              </a:solidFill>
            </a:rPr>
            <a:t>.</a:t>
          </a:r>
        </a:p>
        <a:p>
          <a:pPr marL="171450" lvl="1" indent="-171450" algn="l" defTabSz="755650" rtl="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700" kern="1200" dirty="0">
              <a:solidFill>
                <a:schemeClr val="tx1"/>
              </a:solidFill>
            </a:rPr>
            <a:t>We </a:t>
          </a:r>
          <a:r>
            <a:rPr lang="en-GB" sz="1700" b="1" kern="1200" dirty="0">
              <a:solidFill>
                <a:schemeClr val="accent3"/>
              </a:solidFill>
            </a:rPr>
            <a:t>encourage to use images, charts</a:t>
          </a:r>
          <a:r>
            <a:rPr lang="en-GB" sz="1700" kern="1200" dirty="0">
              <a:solidFill>
                <a:schemeClr val="tx1"/>
              </a:solidFill>
            </a:rPr>
            <a:t>, etc. (rather than text) wherever possible,</a:t>
          </a:r>
          <a:r>
            <a:rPr lang="en-GB" sz="1700" kern="1200" dirty="0">
              <a:solidFill>
                <a:schemeClr val="tx1"/>
              </a:solidFill>
              <a:latin typeface="Arial" panose="020B0604020202020204"/>
            </a:rPr>
            <a:t> </a:t>
          </a:r>
          <a:endParaRPr lang="en-GB" sz="1700" kern="1200" dirty="0">
            <a:solidFill>
              <a:schemeClr val="tx1"/>
            </a:solidFill>
          </a:endParaRPr>
        </a:p>
        <a:p>
          <a:pPr marL="171450" lvl="1" indent="-171450" algn="l" defTabSz="755650" rtl="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700" kern="1200" dirty="0">
              <a:solidFill>
                <a:schemeClr val="tx1"/>
              </a:solidFill>
            </a:rPr>
            <a:t>Please ensure that your presentation time stays within </a:t>
          </a:r>
          <a:r>
            <a:rPr lang="en-GB" sz="1700" b="1" kern="1200" dirty="0">
              <a:solidFill>
                <a:schemeClr val="accent3"/>
              </a:solidFill>
              <a:latin typeface="Arial"/>
              <a:ea typeface="+mn-ea"/>
              <a:cs typeface="Arial"/>
            </a:rPr>
            <a:t>10 minutes</a:t>
          </a:r>
          <a:r>
            <a:rPr lang="en-GB" sz="1700" kern="1200" dirty="0">
              <a:solidFill>
                <a:schemeClr val="tx1"/>
              </a:solidFill>
            </a:rPr>
            <a:t>.</a:t>
          </a:r>
          <a:r>
            <a:rPr lang="en-GB" sz="1700" kern="1200" dirty="0">
              <a:solidFill>
                <a:schemeClr val="tx1"/>
              </a:solidFill>
              <a:latin typeface="Arial" panose="020B0604020202020204"/>
            </a:rPr>
            <a:t> </a:t>
          </a:r>
          <a:endParaRPr lang="en-GB" sz="17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GB" sz="1600" kern="120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GB" sz="1600" kern="1200">
            <a:solidFill>
              <a:schemeClr val="bg1"/>
            </a:solidFill>
          </a:endParaRPr>
        </a:p>
      </dsp:txBody>
      <dsp:txXfrm>
        <a:off x="0" y="816197"/>
        <a:ext cx="10879545" cy="1540592"/>
      </dsp:txXfrm>
    </dsp:sp>
    <dsp:sp modelId="{7204F4F0-0B2F-4EF4-AE4B-74388CC800E5}">
      <dsp:nvSpPr>
        <dsp:cNvPr id="0" name=""/>
        <dsp:cNvSpPr/>
      </dsp:nvSpPr>
      <dsp:spPr>
        <a:xfrm>
          <a:off x="0" y="2356789"/>
          <a:ext cx="10879545" cy="80417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latin typeface="Arial" panose="020B0604020202020204"/>
            </a:rPr>
            <a:t> </a:t>
          </a:r>
          <a:r>
            <a:rPr lang="en-GB" sz="1700" kern="1200" dirty="0"/>
            <a:t>The remaining allocation will be used for the interaction triggered by the questions </a:t>
          </a:r>
          <a:r>
            <a:rPr lang="en-GB" sz="1700" kern="1200" dirty="0">
              <a:latin typeface="Arial" panose="020B0604020202020204"/>
            </a:rPr>
            <a:t>from the audience, supported </a:t>
          </a:r>
          <a:r>
            <a:rPr lang="en-GB" sz="1700" kern="1200" dirty="0"/>
            <a:t>by talented moderators.</a:t>
          </a:r>
        </a:p>
      </dsp:txBody>
      <dsp:txXfrm>
        <a:off x="39256" y="2396045"/>
        <a:ext cx="10801033" cy="725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fld id="{A5B780D0-5C7F-422C-931C-25201BE1936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5045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A6888345-B3D3-4351-A7A9-F936F5935E41}" type="datetimeFigureOut">
              <a:rPr lang="en-US"/>
              <a:pPr>
                <a:defRPr/>
              </a:pPr>
              <a:t>6/17/2024</a:t>
            </a:fld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4025" y="693738"/>
            <a:ext cx="617696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D8DF57D7-2670-4E78-96DD-D9B228051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30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610636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1221273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831909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2442545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3053182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4025" y="693738"/>
            <a:ext cx="6176963" cy="3465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1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4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65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48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9">
            <a:extLst>
              <a:ext uri="{FF2B5EF4-FFF2-40B4-BE49-F238E27FC236}">
                <a16:creationId xmlns:a16="http://schemas.microsoft.com/office/drawing/2014/main" id="{655A41B8-2864-44C4-A9B2-9F40A95F9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5338" cy="6858000"/>
          </a:xfrm>
          <a:prstGeom prst="rect">
            <a:avLst/>
          </a:prstGeom>
        </p:spPr>
      </p:pic>
      <p:sp>
        <p:nvSpPr>
          <p:cNvPr id="90" name="Rectangle 4">
            <a:extLst>
              <a:ext uri="{FF2B5EF4-FFF2-40B4-BE49-F238E27FC236}">
                <a16:creationId xmlns:a16="http://schemas.microsoft.com/office/drawing/2014/main" id="{FBF93EDD-5149-43C3-AE03-E4F5F512FE93}"/>
              </a:ext>
            </a:extLst>
          </p:cNvPr>
          <p:cNvSpPr/>
          <p:nvPr userDrawn="1"/>
        </p:nvSpPr>
        <p:spPr>
          <a:xfrm>
            <a:off x="0" y="0"/>
            <a:ext cx="12225338" cy="6858000"/>
          </a:xfrm>
          <a:prstGeom prst="rect">
            <a:avLst/>
          </a:prstGeom>
          <a:solidFill>
            <a:srgbClr val="0032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28859" y="5258117"/>
            <a:ext cx="10627380" cy="381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736"/>
            </a:lvl1pPr>
          </a:lstStyle>
          <a:p>
            <a:pPr lvl="0"/>
            <a:r>
              <a:rPr lang="en-GB" noProof="0" err="1"/>
              <a:t>SubTitle</a:t>
            </a:r>
            <a:endParaRPr lang="en-GB" noProof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7600" y="3421831"/>
            <a:ext cx="10625007" cy="567399"/>
          </a:xfrm>
          <a:prstGeom prst="rect">
            <a:avLst/>
          </a:prstGeom>
        </p:spPr>
        <p:txBody>
          <a:bodyPr/>
          <a:lstStyle>
            <a:lvl1pPr>
              <a:defRPr sz="3087">
                <a:solidFill>
                  <a:srgbClr val="FEFFFF"/>
                </a:solidFill>
              </a:defRPr>
            </a:lvl1pPr>
          </a:lstStyle>
          <a:p>
            <a:pPr lvl="0"/>
            <a:r>
              <a:rPr lang="en-GB" noProof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844737" y="642937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/>
          </a:p>
        </p:txBody>
      </p:sp>
      <p:cxnSp>
        <p:nvCxnSpPr>
          <p:cNvPr id="121" name="Straight Connector 64">
            <a:extLst>
              <a:ext uri="{FF2B5EF4-FFF2-40B4-BE49-F238E27FC236}">
                <a16:creationId xmlns:a16="http://schemas.microsoft.com/office/drawing/2014/main" id="{6B88ADAB-0C9C-4BC9-A42C-A57312626145}"/>
              </a:ext>
            </a:extLst>
          </p:cNvPr>
          <p:cNvCxnSpPr>
            <a:cxnSpLocks/>
          </p:cNvCxnSpPr>
          <p:nvPr userDrawn="1"/>
        </p:nvCxnSpPr>
        <p:spPr>
          <a:xfrm>
            <a:off x="222041" y="6422971"/>
            <a:ext cx="11768092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228720" y="6202800"/>
            <a:ext cx="670695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– For ESA Official Use Only</a:t>
            </a:r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223200" y="4106871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04D7138-AD9C-C946-BD30-C3547A0025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AA184CE-B378-02E8-5583-DC11F96E174F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52225"/>
            <a:ext cx="9956800" cy="40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DB80E1F-7F7C-D39A-B1FC-8D8A020B44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grpSp>
        <p:nvGrpSpPr>
          <p:cNvPr id="6" name="Group 37" hidden="1">
            <a:extLst>
              <a:ext uri="{FF2B5EF4-FFF2-40B4-BE49-F238E27FC236}">
                <a16:creationId xmlns:a16="http://schemas.microsoft.com/office/drawing/2014/main" id="{978F2107-068F-4327-9136-6EB3073A4403}"/>
              </a:ext>
            </a:extLst>
          </p:cNvPr>
          <p:cNvGrpSpPr/>
          <p:nvPr userDrawn="1"/>
        </p:nvGrpSpPr>
        <p:grpSpPr>
          <a:xfrm>
            <a:off x="443470" y="3456849"/>
            <a:ext cx="11852806" cy="2970388"/>
            <a:chOff x="442260" y="3600153"/>
            <a:chExt cx="11820483" cy="2970388"/>
          </a:xfrm>
        </p:grpSpPr>
        <p:cxnSp>
          <p:nvCxnSpPr>
            <p:cNvPr id="7" name="Straight Connector 38">
              <a:extLst>
                <a:ext uri="{FF2B5EF4-FFF2-40B4-BE49-F238E27FC236}">
                  <a16:creationId xmlns:a16="http://schemas.microsoft.com/office/drawing/2014/main" id="{B5909EFF-FFE7-4DCA-BB35-2930538F8575}"/>
                </a:ext>
              </a:extLst>
            </p:cNvPr>
            <p:cNvCxnSpPr/>
            <p:nvPr userDrawn="1"/>
          </p:nvCxnSpPr>
          <p:spPr>
            <a:xfrm flipV="1">
              <a:off x="930228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9">
              <a:extLst>
                <a:ext uri="{FF2B5EF4-FFF2-40B4-BE49-F238E27FC236}">
                  <a16:creationId xmlns:a16="http://schemas.microsoft.com/office/drawing/2014/main" id="{BBF66BD5-8EBB-4321-AEA7-778A769BCD0F}"/>
                </a:ext>
              </a:extLst>
            </p:cNvPr>
            <p:cNvCxnSpPr/>
            <p:nvPr userDrawn="1"/>
          </p:nvCxnSpPr>
          <p:spPr>
            <a:xfrm flipV="1">
              <a:off x="877305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0">
              <a:extLst>
                <a:ext uri="{FF2B5EF4-FFF2-40B4-BE49-F238E27FC236}">
                  <a16:creationId xmlns:a16="http://schemas.microsoft.com/office/drawing/2014/main" id="{B6105F55-6F73-4EAC-A6FE-341C1EDD082D}"/>
                </a:ext>
              </a:extLst>
            </p:cNvPr>
            <p:cNvCxnSpPr/>
            <p:nvPr userDrawn="1"/>
          </p:nvCxnSpPr>
          <p:spPr>
            <a:xfrm flipV="1">
              <a:off x="8235524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id="{231C4A1D-0D18-4C45-8CD2-9B482D211697}"/>
                </a:ext>
              </a:extLst>
            </p:cNvPr>
            <p:cNvCxnSpPr/>
            <p:nvPr userDrawn="1"/>
          </p:nvCxnSpPr>
          <p:spPr>
            <a:xfrm flipV="1">
              <a:off x="78660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id="{887B699A-26D9-4993-847C-C919922EE7EC}"/>
                </a:ext>
              </a:extLst>
            </p:cNvPr>
            <p:cNvCxnSpPr/>
            <p:nvPr userDrawn="1"/>
          </p:nvCxnSpPr>
          <p:spPr>
            <a:xfrm flipV="1">
              <a:off x="7498863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3">
              <a:extLst>
                <a:ext uri="{FF2B5EF4-FFF2-40B4-BE49-F238E27FC236}">
                  <a16:creationId xmlns:a16="http://schemas.microsoft.com/office/drawing/2014/main" id="{2861B340-F5C1-4BA1-BA98-8D650473066B}"/>
                </a:ext>
              </a:extLst>
            </p:cNvPr>
            <p:cNvCxnSpPr/>
            <p:nvPr userDrawn="1"/>
          </p:nvCxnSpPr>
          <p:spPr>
            <a:xfrm flipV="1">
              <a:off x="7127208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4">
              <a:extLst>
                <a:ext uri="{FF2B5EF4-FFF2-40B4-BE49-F238E27FC236}">
                  <a16:creationId xmlns:a16="http://schemas.microsoft.com/office/drawing/2014/main" id="{C3568F9F-131F-4452-A304-F5E5399BCD8C}"/>
                </a:ext>
              </a:extLst>
            </p:cNvPr>
            <p:cNvCxnSpPr/>
            <p:nvPr userDrawn="1"/>
          </p:nvCxnSpPr>
          <p:spPr>
            <a:xfrm flipV="1">
              <a:off x="675865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5">
              <a:extLst>
                <a:ext uri="{FF2B5EF4-FFF2-40B4-BE49-F238E27FC236}">
                  <a16:creationId xmlns:a16="http://schemas.microsoft.com/office/drawing/2014/main" id="{CF836D01-B716-45B7-86B0-7412F0310BC3}"/>
                </a:ext>
              </a:extLst>
            </p:cNvPr>
            <p:cNvCxnSpPr/>
            <p:nvPr userDrawn="1"/>
          </p:nvCxnSpPr>
          <p:spPr>
            <a:xfrm flipV="1">
              <a:off x="638946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>
              <a:extLst>
                <a:ext uri="{FF2B5EF4-FFF2-40B4-BE49-F238E27FC236}">
                  <a16:creationId xmlns:a16="http://schemas.microsoft.com/office/drawing/2014/main" id="{456D7560-3022-407D-A56A-387D1CF7CBBE}"/>
                </a:ext>
              </a:extLst>
            </p:cNvPr>
            <p:cNvCxnSpPr/>
            <p:nvPr userDrawn="1"/>
          </p:nvCxnSpPr>
          <p:spPr>
            <a:xfrm flipV="1">
              <a:off x="6009868" y="3607282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>
              <a:extLst>
                <a:ext uri="{FF2B5EF4-FFF2-40B4-BE49-F238E27FC236}">
                  <a16:creationId xmlns:a16="http://schemas.microsoft.com/office/drawing/2014/main" id="{C7A0A529-063D-45DD-8385-C74DBDC59E7E}"/>
                </a:ext>
              </a:extLst>
            </p:cNvPr>
            <p:cNvCxnSpPr/>
            <p:nvPr userDrawn="1"/>
          </p:nvCxnSpPr>
          <p:spPr>
            <a:xfrm flipV="1">
              <a:off x="56439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8">
              <a:extLst>
                <a:ext uri="{FF2B5EF4-FFF2-40B4-BE49-F238E27FC236}">
                  <a16:creationId xmlns:a16="http://schemas.microsoft.com/office/drawing/2014/main" id="{A931E34D-B55F-40AD-83AF-7163B7D714F7}"/>
                </a:ext>
              </a:extLst>
            </p:cNvPr>
            <p:cNvCxnSpPr/>
            <p:nvPr userDrawn="1"/>
          </p:nvCxnSpPr>
          <p:spPr>
            <a:xfrm flipV="1">
              <a:off x="526926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>
              <a:extLst>
                <a:ext uri="{FF2B5EF4-FFF2-40B4-BE49-F238E27FC236}">
                  <a16:creationId xmlns:a16="http://schemas.microsoft.com/office/drawing/2014/main" id="{85C0AB43-36CD-4E1C-BBD6-F6E40C7E2D07}"/>
                </a:ext>
              </a:extLst>
            </p:cNvPr>
            <p:cNvCxnSpPr/>
            <p:nvPr userDrawn="1"/>
          </p:nvCxnSpPr>
          <p:spPr>
            <a:xfrm flipV="1">
              <a:off x="48896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0">
              <a:extLst>
                <a:ext uri="{FF2B5EF4-FFF2-40B4-BE49-F238E27FC236}">
                  <a16:creationId xmlns:a16="http://schemas.microsoft.com/office/drawing/2014/main" id="{78CD91FC-28C9-4AC7-87D2-3236ADA79432}"/>
                </a:ext>
              </a:extLst>
            </p:cNvPr>
            <p:cNvCxnSpPr/>
            <p:nvPr userDrawn="1"/>
          </p:nvCxnSpPr>
          <p:spPr>
            <a:xfrm flipV="1">
              <a:off x="452332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>
              <a:extLst>
                <a:ext uri="{FF2B5EF4-FFF2-40B4-BE49-F238E27FC236}">
                  <a16:creationId xmlns:a16="http://schemas.microsoft.com/office/drawing/2014/main" id="{43CC5094-48A5-4786-A10E-9CE8FDA8F34F}"/>
                </a:ext>
              </a:extLst>
            </p:cNvPr>
            <p:cNvCxnSpPr/>
            <p:nvPr userDrawn="1"/>
          </p:nvCxnSpPr>
          <p:spPr>
            <a:xfrm flipV="1">
              <a:off x="415592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2">
              <a:extLst>
                <a:ext uri="{FF2B5EF4-FFF2-40B4-BE49-F238E27FC236}">
                  <a16:creationId xmlns:a16="http://schemas.microsoft.com/office/drawing/2014/main" id="{B1CF75A4-9F1F-48F6-AFDA-C7897F2C1B55}"/>
                </a:ext>
              </a:extLst>
            </p:cNvPr>
            <p:cNvCxnSpPr/>
            <p:nvPr userDrawn="1"/>
          </p:nvCxnSpPr>
          <p:spPr>
            <a:xfrm flipV="1">
              <a:off x="3786582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>
              <a:extLst>
                <a:ext uri="{FF2B5EF4-FFF2-40B4-BE49-F238E27FC236}">
                  <a16:creationId xmlns:a16="http://schemas.microsoft.com/office/drawing/2014/main" id="{D8B3EC32-3BCC-4CF3-A8AB-D5695C387FB1}"/>
                </a:ext>
              </a:extLst>
            </p:cNvPr>
            <p:cNvCxnSpPr/>
            <p:nvPr userDrawn="1"/>
          </p:nvCxnSpPr>
          <p:spPr>
            <a:xfrm flipV="1">
              <a:off x="342049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4">
              <a:extLst>
                <a:ext uri="{FF2B5EF4-FFF2-40B4-BE49-F238E27FC236}">
                  <a16:creationId xmlns:a16="http://schemas.microsoft.com/office/drawing/2014/main" id="{646D2636-826F-4188-AECD-8E9F547C330E}"/>
                </a:ext>
              </a:extLst>
            </p:cNvPr>
            <p:cNvCxnSpPr/>
            <p:nvPr userDrawn="1"/>
          </p:nvCxnSpPr>
          <p:spPr>
            <a:xfrm flipV="1">
              <a:off x="305109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>
              <a:extLst>
                <a:ext uri="{FF2B5EF4-FFF2-40B4-BE49-F238E27FC236}">
                  <a16:creationId xmlns:a16="http://schemas.microsoft.com/office/drawing/2014/main" id="{D5190618-4665-4F2E-8844-020AD30239F6}"/>
                </a:ext>
              </a:extLst>
            </p:cNvPr>
            <p:cNvCxnSpPr/>
            <p:nvPr userDrawn="1"/>
          </p:nvCxnSpPr>
          <p:spPr>
            <a:xfrm flipV="1">
              <a:off x="267428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6">
              <a:extLst>
                <a:ext uri="{FF2B5EF4-FFF2-40B4-BE49-F238E27FC236}">
                  <a16:creationId xmlns:a16="http://schemas.microsoft.com/office/drawing/2014/main" id="{E501E497-7672-440E-967B-911C1D6B4B10}"/>
                </a:ext>
              </a:extLst>
            </p:cNvPr>
            <p:cNvCxnSpPr/>
            <p:nvPr userDrawn="1"/>
          </p:nvCxnSpPr>
          <p:spPr>
            <a:xfrm flipV="1">
              <a:off x="23085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7">
              <a:extLst>
                <a:ext uri="{FF2B5EF4-FFF2-40B4-BE49-F238E27FC236}">
                  <a16:creationId xmlns:a16="http://schemas.microsoft.com/office/drawing/2014/main" id="{8A688C29-83E0-4CC9-A8C5-B6B30A57710C}"/>
                </a:ext>
              </a:extLst>
            </p:cNvPr>
            <p:cNvCxnSpPr/>
            <p:nvPr userDrawn="1"/>
          </p:nvCxnSpPr>
          <p:spPr>
            <a:xfrm flipV="1">
              <a:off x="193107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8">
              <a:extLst>
                <a:ext uri="{FF2B5EF4-FFF2-40B4-BE49-F238E27FC236}">
                  <a16:creationId xmlns:a16="http://schemas.microsoft.com/office/drawing/2014/main" id="{8D3348AE-2C08-472A-92E4-12BF79B738D1}"/>
                </a:ext>
              </a:extLst>
            </p:cNvPr>
            <p:cNvCxnSpPr/>
            <p:nvPr userDrawn="1"/>
          </p:nvCxnSpPr>
          <p:spPr>
            <a:xfrm flipV="1">
              <a:off x="155844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>
              <a:extLst>
                <a:ext uri="{FF2B5EF4-FFF2-40B4-BE49-F238E27FC236}">
                  <a16:creationId xmlns:a16="http://schemas.microsoft.com/office/drawing/2014/main" id="{D93531AE-9D57-49CA-BC46-F7384685F786}"/>
                </a:ext>
              </a:extLst>
            </p:cNvPr>
            <p:cNvCxnSpPr/>
            <p:nvPr userDrawn="1"/>
          </p:nvCxnSpPr>
          <p:spPr>
            <a:xfrm flipV="1">
              <a:off x="11883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0">
              <a:extLst>
                <a:ext uri="{FF2B5EF4-FFF2-40B4-BE49-F238E27FC236}">
                  <a16:creationId xmlns:a16="http://schemas.microsoft.com/office/drawing/2014/main" id="{6130565B-76F2-434C-8896-54E337D6B462}"/>
                </a:ext>
              </a:extLst>
            </p:cNvPr>
            <p:cNvCxnSpPr/>
            <p:nvPr userDrawn="1"/>
          </p:nvCxnSpPr>
          <p:spPr>
            <a:xfrm flipV="1">
              <a:off x="81408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61">
              <a:extLst>
                <a:ext uri="{FF2B5EF4-FFF2-40B4-BE49-F238E27FC236}">
                  <a16:creationId xmlns:a16="http://schemas.microsoft.com/office/drawing/2014/main" id="{A0D45B84-40CC-46CF-ACE4-C3A1732817B3}"/>
                </a:ext>
              </a:extLst>
            </p:cNvPr>
            <p:cNvCxnSpPr/>
            <p:nvPr userDrawn="1"/>
          </p:nvCxnSpPr>
          <p:spPr>
            <a:xfrm flipV="1">
              <a:off x="4422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A3B2CC-22C7-4C59-85A3-CCCBA769164E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7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2">
    <p:bg>
      <p:bgPr>
        <a:solidFill>
          <a:srgbClr val="8197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6BA372B-D8AD-F315-D26F-20893B0311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454D428-23AE-4B01-BE91-F59947AAFD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 sz="3000"/>
            </a:lvl1pPr>
          </a:lstStyle>
          <a:p>
            <a:r>
              <a:rPr lang="en-GB" altLang="en-US" noProof="0"/>
              <a:t>CLICK TO EDIT MASTER TITLE STYLE</a:t>
            </a:r>
            <a:endParaRPr lang="en-GB" noProof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6C13B-CB48-4EFE-B92B-E0DF778BB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335E6F"/>
                </a:solidFill>
              </a:defRPr>
            </a:lvl1pPr>
            <a:lvl2pPr>
              <a:defRPr sz="1800">
                <a:solidFill>
                  <a:srgbClr val="335E6F"/>
                </a:solidFill>
              </a:defRPr>
            </a:lvl2pPr>
            <a:lvl3pPr>
              <a:defRPr sz="1800">
                <a:solidFill>
                  <a:srgbClr val="335E6F"/>
                </a:solidFill>
              </a:defRPr>
            </a:lvl3pPr>
            <a:lvl4pPr>
              <a:defRPr sz="1800">
                <a:solidFill>
                  <a:srgbClr val="335E6F"/>
                </a:solidFill>
              </a:defRPr>
            </a:lvl4pPr>
            <a:lvl5pPr>
              <a:defRPr sz="1800">
                <a:solidFill>
                  <a:srgbClr val="335E6F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Box 34">
            <a:extLst>
              <a:ext uri="{FF2B5EF4-FFF2-40B4-BE49-F238E27FC236}">
                <a16:creationId xmlns:a16="http://schemas.microsoft.com/office/drawing/2014/main" id="{E95074FC-90B8-4B56-BD4B-F0811B2E09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80525" y="6202800"/>
            <a:ext cx="2750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E1F460-950B-425E-B5D1-80B3597D9307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760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5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35" hidden="1">
            <a:extLst>
              <a:ext uri="{FF2B5EF4-FFF2-40B4-BE49-F238E27FC236}">
                <a16:creationId xmlns:a16="http://schemas.microsoft.com/office/drawing/2014/main" id="{C995CFAD-3BA1-4EC9-867D-60423D76A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25338" cy="6858000"/>
          </a:xfrm>
          <a:prstGeom prst="rect">
            <a:avLst/>
          </a:prstGeom>
        </p:spPr>
      </p:pic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noProof="0"/>
              <a:t>Click to edit Master title style</a:t>
            </a:r>
            <a:endParaRPr lang="en-GB" noProof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F152A04D-5063-4E95-9CB5-5C50E37A6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/>
          </a:p>
        </p:txBody>
      </p:sp>
      <p:sp>
        <p:nvSpPr>
          <p:cNvPr id="39" name="Text Box 34"/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FC175A7-9FD4-4A17-AB83-163F19D77D53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>
            <a:extLst>
              <a:ext uri="{FF2B5EF4-FFF2-40B4-BE49-F238E27FC236}">
                <a16:creationId xmlns:a16="http://schemas.microsoft.com/office/drawing/2014/main" id="{AD8FAFFC-0223-1740-BEBD-B739458582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85FA1A5-F8F6-2D9F-C2E9-E72BDCE32B73}"/>
              </a:ext>
            </a:extLst>
          </p:cNvPr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52225"/>
            <a:ext cx="9956800" cy="4051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73" r:id="rId2"/>
    <p:sldLayoutId id="2147483937" r:id="rId3"/>
  </p:sldLayoutIdLst>
  <p:hf hdr="0" dt="0"/>
  <p:txStyles>
    <p:titleStyle>
      <a:lvl1pPr algn="just" rtl="0" eaLnBrk="1" fontAlgn="base" hangingPunct="1">
        <a:spcBef>
          <a:spcPct val="0"/>
        </a:spcBef>
        <a:spcAft>
          <a:spcPct val="0"/>
        </a:spcAft>
        <a:defRPr lang="en-GB" sz="3000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81326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57771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934216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510661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6615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tif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219945" y="3399025"/>
            <a:ext cx="10563820" cy="56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202" tIns="44101" rIns="88202" bIns="44101" numCol="1" anchor="ctr" anchorCtr="0" compatLnSpc="1">
            <a:prstTxWarp prst="textNoShape">
              <a:avLst/>
            </a:prstTxWarp>
            <a:spAutoFit/>
          </a:bodyPr>
          <a:lstStyle/>
          <a:p>
            <a:pPr defTabSz="882030">
              <a:defRPr/>
            </a:pPr>
            <a:r>
              <a:rPr lang="en-GB" sz="3087" b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Title of Presentation | Subtitle (if any)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6915681" y="6034932"/>
            <a:ext cx="512372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25-27/09/2024</a:t>
            </a:r>
          </a:p>
        </p:txBody>
      </p:sp>
      <p:sp>
        <p:nvSpPr>
          <p:cNvPr id="2" name="Text Box 99">
            <a:extLst>
              <a:ext uri="{FF2B5EF4-FFF2-40B4-BE49-F238E27FC236}">
                <a16:creationId xmlns:a16="http://schemas.microsoft.com/office/drawing/2014/main" id="{B06A49EE-0921-4A0E-99D9-29F5A2AC6E1F}"/>
              </a:ext>
            </a:extLst>
          </p:cNvPr>
          <p:cNvSpPr/>
          <p:nvPr/>
        </p:nvSpPr>
        <p:spPr>
          <a:xfrm>
            <a:off x="7288567" y="5740124"/>
            <a:ext cx="4750834" cy="217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b="1">
                <a:latin typeface="Arial" panose="020B0604020202020204" pitchFamily="34" charset="0"/>
                <a:cs typeface="Arial" panose="020B0604020202020204" pitchFamily="34" charset="0"/>
              </a:rPr>
              <a:t>SECESA 2024 | Session X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73F481FF-3F85-4459-B361-7EE12BC80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45" y="4188972"/>
            <a:ext cx="7690068" cy="51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202" tIns="44101" rIns="88202" bIns="44101" numCol="1" anchor="ctr" anchorCtr="0" compatLnSpc="1">
            <a:prstTxWarp prst="textNoShape">
              <a:avLst/>
            </a:prstTxWarp>
            <a:spAutoFit/>
          </a:bodyPr>
          <a:lstStyle/>
          <a:p>
            <a:pPr defTabSz="882030">
              <a:defRPr/>
            </a:pPr>
            <a:r>
              <a:rPr lang="en-GB" sz="28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Author/Presenter, Affiliation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3ABEF569-682B-499C-8D3A-89370ABE06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20553"/>
          <a:stretch/>
        </p:blipFill>
        <p:spPr>
          <a:xfrm>
            <a:off x="9954786" y="4362943"/>
            <a:ext cx="2171700" cy="1299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0F67D7-B449-41C5-BE3C-0BF4E298F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74" y="6235921"/>
            <a:ext cx="2876685" cy="15202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2D63976-3F49-4DD6-8537-F5ECCB8301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738" y="859471"/>
            <a:ext cx="1000988" cy="37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allAtOnce"/>
      <p:bldP spid="2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Message from the Organisers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67138AB-8F46-4728-9F8C-177BEC750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618" y="1264543"/>
            <a:ext cx="11764800" cy="439611"/>
          </a:xfrm>
        </p:spPr>
        <p:txBody>
          <a:bodyPr/>
          <a:lstStyle/>
          <a:p>
            <a:pPr algn="just"/>
            <a:r>
              <a:rPr lang="en-GB" b="1">
                <a:solidFill>
                  <a:schemeClr val="tx1"/>
                </a:solidFill>
              </a:rPr>
              <a:t>Dear SECESA Author,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E4607E2-04D7-48F1-88F0-6CB52720E2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54B45BC4-35C6-4B7E-AD10-730D00DEFB9C}"/>
              </a:ext>
            </a:extLst>
          </p:cNvPr>
          <p:cNvGraphicFramePr/>
          <p:nvPr/>
        </p:nvGraphicFramePr>
        <p:xfrm>
          <a:off x="550685" y="1772146"/>
          <a:ext cx="10879546" cy="3172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09CC988-DFBD-4EE1-B641-A97383926858}"/>
              </a:ext>
            </a:extLst>
          </p:cNvPr>
          <p:cNvSpPr txBox="1">
            <a:spLocks/>
          </p:cNvSpPr>
          <p:nvPr/>
        </p:nvSpPr>
        <p:spPr bwMode="auto">
          <a:xfrm>
            <a:off x="572664" y="5111377"/>
            <a:ext cx="11503799" cy="348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rgbClr val="8197A6"/>
              </a:buClr>
              <a:buFont typeface="Arial" panose="020B0604020202020204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81326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357771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934216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510661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6615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6pPr>
            <a:lvl7pPr marL="3797630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7pPr>
            <a:lvl8pPr marL="4238645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8pPr>
            <a:lvl9pPr marL="4679660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9pPr>
          </a:lstStyle>
          <a:p>
            <a:pPr algn="just"/>
            <a:r>
              <a:rPr lang="en-GB" b="1" kern="0">
                <a:solidFill>
                  <a:schemeClr val="tx1"/>
                </a:solidFill>
              </a:rPr>
              <a:t>Thank you for your collaboration to make the event a success!</a:t>
            </a:r>
          </a:p>
          <a:p>
            <a:pPr algn="just"/>
            <a:endParaRPr lang="en-GB" kern="0"/>
          </a:p>
        </p:txBody>
      </p:sp>
      <p:sp>
        <p:nvSpPr>
          <p:cNvPr id="3" name="Text Box 99">
            <a:extLst>
              <a:ext uri="{FF2B5EF4-FFF2-40B4-BE49-F238E27FC236}">
                <a16:creationId xmlns:a16="http://schemas.microsoft.com/office/drawing/2014/main" id="{04131959-3709-A013-3795-D01ACF72B0D4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SECESA 2024 | Session X | </a:t>
            </a: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25-27/09/2024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ED506-0D98-7DEE-0028-4D5DA4865613}"/>
              </a:ext>
            </a:extLst>
          </p:cNvPr>
          <p:cNvSpPr txBox="1"/>
          <p:nvPr/>
        </p:nvSpPr>
        <p:spPr>
          <a:xfrm>
            <a:off x="3590320" y="5894867"/>
            <a:ext cx="487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w Cen MT Condensed Extra Bold" panose="020B0803020202020204" pitchFamily="34" charset="0"/>
              </a:rPr>
              <a:t>Please Remove this page from your final set of slides </a:t>
            </a:r>
          </a:p>
        </p:txBody>
      </p:sp>
    </p:spTree>
    <p:extLst>
      <p:ext uri="{BB962C8B-B14F-4D97-AF65-F5344CB8AC3E}">
        <p14:creationId xmlns:p14="http://schemas.microsoft.com/office/powerpoint/2010/main" val="185021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Table of Content</a:t>
            </a:r>
            <a:endParaRPr lang="en-GB"/>
          </a:p>
        </p:txBody>
      </p:sp>
      <p:graphicFrame>
        <p:nvGraphicFramePr>
          <p:cNvPr id="20" name="Content Placeholder 4">
            <a:extLst>
              <a:ext uri="{FF2B5EF4-FFF2-40B4-BE49-F238E27FC236}">
                <a16:creationId xmlns:a16="http://schemas.microsoft.com/office/drawing/2014/main" id="{23D55878-384F-4389-8CE3-722A06A39AE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62249" y="1977291"/>
          <a:ext cx="8132924" cy="3879929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7044052">
                  <a:extLst>
                    <a:ext uri="{9D8B030D-6E8A-4147-A177-3AD203B41FA5}">
                      <a16:colId xmlns:a16="http://schemas.microsoft.com/office/drawing/2014/main" val="928844141"/>
                    </a:ext>
                  </a:extLst>
                </a:gridCol>
                <a:gridCol w="1088872">
                  <a:extLst>
                    <a:ext uri="{9D8B030D-6E8A-4147-A177-3AD203B41FA5}">
                      <a16:colId xmlns:a16="http://schemas.microsoft.com/office/drawing/2014/main" val="3139251131"/>
                    </a:ext>
                  </a:extLst>
                </a:gridCol>
              </a:tblGrid>
              <a:tr h="375759">
                <a:tc>
                  <a:txBody>
                    <a:bodyPr/>
                    <a:lstStyle/>
                    <a:p>
                      <a:r>
                        <a:rPr lang="en-US" sz="1600"/>
                        <a:t>SECESA Potential</a:t>
                      </a:r>
                      <a:endParaRPr lang="de-DE" sz="1600"/>
                    </a:p>
                  </a:txBody>
                  <a:tcPr marL="115618" marR="115618" marT="57809" marB="57809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600"/>
                    </a:p>
                  </a:txBody>
                  <a:tcPr marL="115618" marR="115618" marT="57809" marB="57809" anchor="ctr"/>
                </a:tc>
                <a:extLst>
                  <a:ext uri="{0D108BD9-81ED-4DB2-BD59-A6C34878D82A}">
                    <a16:rowId xmlns:a16="http://schemas.microsoft.com/office/drawing/2014/main" val="2988840101"/>
                  </a:ext>
                </a:extLst>
              </a:tr>
              <a:tr h="765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u="none" strike="noStrike" kern="1200" baseline="0"/>
                        <a:t>Topic Introduction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Overview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of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research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problem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topic</a:t>
                      </a:r>
                      <a:endParaRPr lang="de-DE" sz="1400" u="none" strike="noStrike" kern="1200" baseline="0">
                        <a:solidFill>
                          <a:schemeClr val="tx1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 u="none" strike="noStrike" kern="1200" baseline="0">
                          <a:solidFill>
                            <a:srgbClr val="C00000"/>
                          </a:solidFill>
                        </a:rPr>
                        <a:t>(Note: Introduction of author + background is do</a:t>
                      </a:r>
                      <a:r>
                        <a:rPr lang="en-US" sz="1400">
                          <a:solidFill>
                            <a:srgbClr val="C00000"/>
                          </a:solidFill>
                        </a:rPr>
                        <a:t>ne by</a:t>
                      </a:r>
                      <a:r>
                        <a:rPr lang="en-US" sz="1400" baseline="0">
                          <a:solidFill>
                            <a:srgbClr val="C00000"/>
                          </a:solidFill>
                        </a:rPr>
                        <a:t> the chairman)</a:t>
                      </a:r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115618" marR="115618" marT="57809" marB="57809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>
                          <a:solidFill>
                            <a:schemeClr val="tx1"/>
                          </a:solidFill>
                        </a:rPr>
                        <a:t>(1 slide)</a:t>
                      </a:r>
                      <a:endParaRPr lang="de-DE" sz="1400" i="1">
                        <a:solidFill>
                          <a:schemeClr val="tx1"/>
                        </a:solidFill>
                      </a:endParaRPr>
                    </a:p>
                  </a:txBody>
                  <a:tcPr marL="0" marR="45519" marT="57809" marB="57809"/>
                </a:tc>
                <a:extLst>
                  <a:ext uri="{0D108BD9-81ED-4DB2-BD59-A6C34878D82A}">
                    <a16:rowId xmlns:a16="http://schemas.microsoft.com/office/drawing/2014/main" val="2189808884"/>
                  </a:ext>
                </a:extLst>
              </a:tr>
              <a:tr h="5491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u="none" strike="noStrike" kern="1200" baseline="0"/>
                        <a:t>Study Case</a:t>
                      </a:r>
                      <a:endParaRPr lang="de-DE" sz="1600" b="1" u="none" strike="noStrike" kern="1200" baseline="0"/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u="none" strike="noStrike" kern="1200" baseline="0">
                          <a:solidFill>
                            <a:schemeClr val="tx1"/>
                          </a:solidFill>
                        </a:rPr>
                        <a:t>The application example and the idea of how to solve/ overcome the problem</a:t>
                      </a:r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115618" marR="115618" marT="57809" marB="57809"/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anose="020B0604020202020204" pitchFamily="34" charset="0"/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</a:rPr>
                        <a:t>(1 slide)</a:t>
                      </a:r>
                      <a:endParaRPr lang="de-DE" sz="1400" i="1">
                        <a:solidFill>
                          <a:schemeClr val="tx1"/>
                        </a:solidFill>
                      </a:endParaRPr>
                    </a:p>
                  </a:txBody>
                  <a:tcPr marL="0" marR="45519" marT="57809" marB="57809"/>
                </a:tc>
                <a:extLst>
                  <a:ext uri="{0D108BD9-81ED-4DB2-BD59-A6C34878D82A}">
                    <a16:rowId xmlns:a16="http://schemas.microsoft.com/office/drawing/2014/main" val="1977168688"/>
                  </a:ext>
                </a:extLst>
              </a:tr>
              <a:tr h="76597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600" b="1" u="none" strike="noStrike" kern="1200" baseline="0"/>
                        <a:t>Research</a:t>
                      </a:r>
                      <a:endParaRPr lang="de-DE" sz="1600" b="1" u="none" strike="noStrike" kern="1200" baseline="0"/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What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was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done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why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it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was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special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/different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from</a:t>
                      </a:r>
                      <a:r>
                        <a:rPr lang="de-DE" sz="1400" u="none" strike="noStrike" kern="1200" baseline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1400" u="none" strike="noStrike" kern="1200" baseline="0" err="1">
                          <a:solidFill>
                            <a:schemeClr val="tx1"/>
                          </a:solidFill>
                        </a:rPr>
                        <a:t>standard</a:t>
                      </a:r>
                      <a:endParaRPr lang="de-DE" sz="1400" u="none" strike="noStrike" kern="1200" baseline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>
                          <a:solidFill>
                            <a:schemeClr val="tx1"/>
                          </a:solidFill>
                        </a:rPr>
                        <a:t>The actions taken to go from idea to implementation</a:t>
                      </a:r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115618" marR="115618" marT="57809" marB="57809"/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anose="020B0604020202020204" pitchFamily="34" charset="0"/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</a:rPr>
                        <a:t>(1 slide)</a:t>
                      </a:r>
                      <a:endParaRPr lang="de-DE" sz="1400" i="1">
                        <a:solidFill>
                          <a:schemeClr val="tx1"/>
                        </a:solidFill>
                      </a:endParaRPr>
                    </a:p>
                  </a:txBody>
                  <a:tcPr marL="0" marR="45519" marT="57809" marB="57809"/>
                </a:tc>
                <a:extLst>
                  <a:ext uri="{0D108BD9-81ED-4DB2-BD59-A6C34878D82A}">
                    <a16:rowId xmlns:a16="http://schemas.microsoft.com/office/drawing/2014/main" val="1655343656"/>
                  </a:ext>
                </a:extLst>
              </a:tr>
              <a:tr h="54918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600" b="1"/>
                        <a:t>Conclusions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400" u="none" strike="noStrike" kern="1200" baseline="0">
                          <a:solidFill>
                            <a:schemeClr val="tx1"/>
                          </a:solidFill>
                        </a:rPr>
                        <a:t>The results + evaluation of results</a:t>
                      </a:r>
                    </a:p>
                  </a:txBody>
                  <a:tcPr marL="115618" marR="115618" marT="57809" marB="57809"/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anose="020B0604020202020204" pitchFamily="34" charset="0"/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</a:rPr>
                        <a:t>(1 slide)</a:t>
                      </a:r>
                      <a:endParaRPr lang="de-DE" sz="1400" i="1">
                        <a:solidFill>
                          <a:schemeClr val="tx1"/>
                        </a:solidFill>
                      </a:endParaRPr>
                    </a:p>
                  </a:txBody>
                  <a:tcPr marL="0" marR="45519" marT="57809" marB="57809"/>
                </a:tc>
                <a:extLst>
                  <a:ext uri="{0D108BD9-81ED-4DB2-BD59-A6C34878D82A}">
                    <a16:rowId xmlns:a16="http://schemas.microsoft.com/office/drawing/2014/main" val="3243729069"/>
                  </a:ext>
                </a:extLst>
              </a:tr>
              <a:tr h="765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1" u="none" strike="noStrike" kern="1200" baseline="0"/>
                        <a:t>Final Remarks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 u="none" strike="noStrike" kern="1200" baseline="0">
                          <a:solidFill>
                            <a:schemeClr val="tx1"/>
                          </a:solidFill>
                        </a:rPr>
                        <a:t>Lessons learned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 b="0" u="none" strike="noStrike" kern="1200" baseline="0">
                          <a:solidFill>
                            <a:schemeClr val="tx1"/>
                          </a:solidFill>
                        </a:rPr>
                        <a:t>Open points for future work</a:t>
                      </a:r>
                    </a:p>
                  </a:txBody>
                  <a:tcPr marL="115618" marR="115618" marT="57809" marB="57809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u="none" strike="noStrike" kern="1200" baseline="0">
                          <a:solidFill>
                            <a:schemeClr val="tx1"/>
                          </a:solidFill>
                        </a:rPr>
                        <a:t>(2 slides)</a:t>
                      </a:r>
                      <a:endParaRPr lang="en-US" sz="1400" b="0" i="1" u="none" strike="noStrike" kern="1200" baseline="0">
                        <a:solidFill>
                          <a:schemeClr val="tx1"/>
                        </a:solidFill>
                      </a:endParaRPr>
                    </a:p>
                  </a:txBody>
                  <a:tcPr marL="0" marR="45519" marT="57809" marB="57809"/>
                </a:tc>
                <a:extLst>
                  <a:ext uri="{0D108BD9-81ED-4DB2-BD59-A6C34878D82A}">
                    <a16:rowId xmlns:a16="http://schemas.microsoft.com/office/drawing/2014/main" val="3894827483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US">
                <a:latin typeface="+mj-lt"/>
                <a:cs typeface="Verdana"/>
              </a:rPr>
              <a:t>Presented below is a breakdown of the </a:t>
            </a:r>
            <a:r>
              <a:rPr lang="en-US" b="1">
                <a:solidFill>
                  <a:schemeClr val="accent3"/>
                </a:solidFill>
                <a:latin typeface="+mj-lt"/>
                <a:cs typeface="Verdana"/>
              </a:rPr>
              <a:t>proposed table of content </a:t>
            </a:r>
            <a:r>
              <a:rPr lang="en-US">
                <a:latin typeface="+mj-lt"/>
                <a:cs typeface="Verdana"/>
              </a:rPr>
              <a:t>for your </a:t>
            </a:r>
            <a:r>
              <a:rPr lang="en-US" b="1">
                <a:solidFill>
                  <a:schemeClr val="accent3"/>
                </a:solidFill>
                <a:latin typeface="+mj-lt"/>
                <a:cs typeface="Verdana"/>
              </a:rPr>
              <a:t>SECESA 2024 </a:t>
            </a:r>
            <a:r>
              <a:rPr lang="en-US">
                <a:latin typeface="+mj-lt"/>
                <a:cs typeface="Verdana"/>
              </a:rPr>
              <a:t>presentation.</a:t>
            </a:r>
          </a:p>
          <a:p>
            <a:pPr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br>
              <a:rPr lang="en-US" sz="1000">
                <a:latin typeface="+mj-lt"/>
                <a:cs typeface="Verdana"/>
              </a:rPr>
            </a:br>
            <a:r>
              <a:rPr lang="en-US">
                <a:latin typeface="+mj-lt"/>
                <a:cs typeface="Verdana"/>
              </a:rPr>
              <a:t>Happy Storytelling!</a:t>
            </a:r>
            <a:endParaRPr lang="de-DE">
              <a:latin typeface="+mj-lt"/>
              <a:cs typeface="Verdana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07F312-543D-461A-AFAE-3C5DE73DE339}"/>
              </a:ext>
            </a:extLst>
          </p:cNvPr>
          <p:cNvCxnSpPr>
            <a:cxnSpLocks/>
          </p:cNvCxnSpPr>
          <p:nvPr/>
        </p:nvCxnSpPr>
        <p:spPr>
          <a:xfrm>
            <a:off x="216000" y="1406770"/>
            <a:ext cx="3182815" cy="0"/>
          </a:xfrm>
          <a:prstGeom prst="line">
            <a:avLst/>
          </a:prstGeom>
          <a:ln w="12700"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74000">
                  <a:schemeClr val="accent3"/>
                </a:gs>
                <a:gs pos="8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sp>
        <p:nvSpPr>
          <p:cNvPr id="28" name="Text Box 99">
            <a:extLst>
              <a:ext uri="{FF2B5EF4-FFF2-40B4-BE49-F238E27FC236}">
                <a16:creationId xmlns:a16="http://schemas.microsoft.com/office/drawing/2014/main" id="{06AD723A-E3D1-4E68-98D3-B54867499EDC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SECESA 2024 | Session X | </a:t>
            </a: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25-27/09/2024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EC7C9F-4FF9-8A6B-E25B-DC5B50D36FAA}"/>
              </a:ext>
            </a:extLst>
          </p:cNvPr>
          <p:cNvSpPr txBox="1"/>
          <p:nvPr/>
        </p:nvSpPr>
        <p:spPr>
          <a:xfrm>
            <a:off x="3590320" y="5894867"/>
            <a:ext cx="487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w Cen MT Condensed Extra Bold" panose="020B0803020202020204" pitchFamily="34" charset="0"/>
              </a:rPr>
              <a:t>Please Remove this page from your final set of slides </a:t>
            </a:r>
          </a:p>
        </p:txBody>
      </p:sp>
    </p:spTree>
    <p:extLst>
      <p:ext uri="{BB962C8B-B14F-4D97-AF65-F5344CB8AC3E}">
        <p14:creationId xmlns:p14="http://schemas.microsoft.com/office/powerpoint/2010/main" val="13163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US"/>
              <a:t>Add Title</a:t>
            </a:r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endParaRPr lang="de-DE">
              <a:solidFill>
                <a:schemeClr val="bg2"/>
              </a:solidFill>
              <a:latin typeface="+mj-lt"/>
              <a:cs typeface="Verdana"/>
            </a:endParaRPr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674599" y="5271369"/>
            <a:ext cx="1443732" cy="90755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4000561-6E92-4D82-A81F-D69B60022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526" y="1007432"/>
            <a:ext cx="11764800" cy="5094388"/>
          </a:xfrm>
        </p:spPr>
        <p:txBody>
          <a:bodyPr/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Text Box 99">
            <a:extLst>
              <a:ext uri="{FF2B5EF4-FFF2-40B4-BE49-F238E27FC236}">
                <a16:creationId xmlns:a16="http://schemas.microsoft.com/office/drawing/2014/main" id="{BC02A0E2-20B8-3E1B-FCC2-F96CD0D34C55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SECESA 2024 | Session X | </a:t>
            </a:r>
            <a:r>
              <a:rPr lang="en-GB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25-27/09/2024</a:t>
            </a:r>
          </a:p>
        </p:txBody>
      </p:sp>
    </p:spTree>
    <p:extLst>
      <p:ext uri="{BB962C8B-B14F-4D97-AF65-F5344CB8AC3E}">
        <p14:creationId xmlns:p14="http://schemas.microsoft.com/office/powerpoint/2010/main" val="266548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ESA_Presentation_DARK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_Presentation_Tutorial.potx" id="{F3B509BE-215D-473C-ACFB-AF9BE1958F65}" vid="{23867D56-8571-403B-908B-FF3254A32B71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AFB3FCD24BE14BB8E99FC4858CCF6A" ma:contentTypeVersion="2" ma:contentTypeDescription="Create a new document." ma:contentTypeScope="" ma:versionID="86a6f1708649fe2ff71d4a5859f2bc2c">
  <xsd:schema xmlns:xsd="http://www.w3.org/2001/XMLSchema" xmlns:xs="http://www.w3.org/2001/XMLSchema" xmlns:p="http://schemas.microsoft.com/office/2006/metadata/properties" xmlns:ns2="b91d6311-c0bc-46f1-90e5-61f9797c02ec" targetNamespace="http://schemas.microsoft.com/office/2006/metadata/properties" ma:root="true" ma:fieldsID="d872ef5e296524a5f4d266272eab538b" ns2:_="">
    <xsd:import namespace="b91d6311-c0bc-46f1-90e5-61f9797c02e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1d6311-c0bc-46f1-90e5-61f9797c02e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D8D0F6-50BC-42AD-985A-2CC174981290}">
  <ds:schemaRefs>
    <ds:schemaRef ds:uri="b91d6311-c0bc-46f1-90e5-61f9797c02e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22279E-2C4C-4C93-8498-455A58D1433E}">
  <ds:schemaRefs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b91d6311-c0bc-46f1-90e5-61f9797c02ec"/>
  </ds:schemaRefs>
</ds:datastoreItem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ESA_Presentation_Tutorial</Template>
  <TotalTime>0</TotalTime>
  <Words>301</Words>
  <Application>Microsoft Office PowerPoint</Application>
  <PresentationFormat>Custom</PresentationFormat>
  <Paragraphs>44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Tw Cen MT Condensed Extra Bold</vt:lpstr>
      <vt:lpstr>Verdana</vt:lpstr>
      <vt:lpstr>Wingdings</vt:lpstr>
      <vt:lpstr>ESA_Presentation_DARK</vt:lpstr>
      <vt:lpstr>PowerPoint Presentation</vt:lpstr>
      <vt:lpstr>Message from the Organisers</vt:lpstr>
      <vt:lpstr>Table of Content</vt:lpstr>
      <vt:lpstr>Add Title</vt:lpstr>
    </vt:vector>
  </TitlesOfParts>
  <Manager/>
  <Company>ESA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CDF PRESENTATION</dc:title>
  <dc:subject>CDF PRESENTATION</dc:subject>
  <dc:creator>Daniela Lomanto</dc:creator>
  <cp:keywords/>
  <dc:description/>
  <cp:lastModifiedBy>Irene Saalmink</cp:lastModifiedBy>
  <cp:revision>19</cp:revision>
  <cp:lastPrinted>2008-08-26T16:26:23Z</cp:lastPrinted>
  <dcterms:created xsi:type="dcterms:W3CDTF">2021-09-10T07:42:44Z</dcterms:created>
  <dcterms:modified xsi:type="dcterms:W3CDTF">2024-06-17T06:46:20Z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Daniela Lomanto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0x010100E3AFB3FCD24BE14BB8E99FC4858CCF6A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– For ESA Official Use Only</vt:lpwstr>
  </property>
  <property fmtid="{D5CDD505-2E9C-101B-9397-08002B2CF9AE}" pid="18" name="Classification Caveat">
    <vt:lpwstr/>
  </property>
  <property fmtid="{D5CDD505-2E9C-101B-9397-08002B2CF9AE}" pid="19" name="Status">
    <vt:lpwstr>N/A</vt:lpwstr>
  </property>
  <property fmtid="{D5CDD505-2E9C-101B-9397-08002B2CF9AE}" pid="20" name="bmsSiteName">
    <vt:lpwstr>ESA ESTEC</vt:lpwstr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>ESA ESTEC</vt:lpwstr>
  </property>
  <property fmtid="{D5CDD505-2E9C-101B-9397-08002B2CF9AE}" pid="24" name="bmsAddress">
    <vt:lpwstr>Keplerlaan 1 - 2201 AZ Noordwijk - The Netherlands</vt:lpwstr>
  </property>
  <property fmtid="{D5CDD505-2E9C-101B-9397-08002B2CF9AE}" pid="25" name="bmsPlace">
    <vt:lpwstr>Noordwijk</vt:lpwstr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  <property fmtid="{D5CDD505-2E9C-101B-9397-08002B2CF9AE}" pid="29" name="Issue Date">
    <vt:filetime>2021-09-09T22:00:00Z</vt:filetime>
  </property>
  <property fmtid="{D5CDD505-2E9C-101B-9397-08002B2CF9AE}" pid="30" name="Organisational_x0020_entity">
    <vt:lpwstr/>
  </property>
  <property fmtid="{D5CDD505-2E9C-101B-9397-08002B2CF9AE}" pid="31" name="_dlc_DocIdItemGuid">
    <vt:lpwstr>d450ce09-6241-46fc-b699-6b83d75fda8f</vt:lpwstr>
  </property>
  <property fmtid="{D5CDD505-2E9C-101B-9397-08002B2CF9AE}" pid="32" name="Organisational entity">
    <vt:lpwstr/>
  </property>
  <property fmtid="{D5CDD505-2E9C-101B-9397-08002B2CF9AE}" pid="33" name="IconOverlay">
    <vt:lpwstr/>
  </property>
  <property fmtid="{D5CDD505-2E9C-101B-9397-08002B2CF9AE}" pid="34" name="Document ID Value">
    <vt:lpwstr>PKKMWAM5UKCP-1108600927-1255</vt:lpwstr>
  </property>
  <property fmtid="{D5CDD505-2E9C-101B-9397-08002B2CF9AE}" pid="35" name="MSIP_Label_3976fa30-1907-4356-8241-62ea5e1c0256_Enabled">
    <vt:lpwstr>true</vt:lpwstr>
  </property>
  <property fmtid="{D5CDD505-2E9C-101B-9397-08002B2CF9AE}" pid="36" name="MSIP_Label_3976fa30-1907-4356-8241-62ea5e1c0256_SetDate">
    <vt:lpwstr>2020-09-30T12:14:03Z</vt:lpwstr>
  </property>
  <property fmtid="{D5CDD505-2E9C-101B-9397-08002B2CF9AE}" pid="37" name="MSIP_Label_3976fa30-1907-4356-8241-62ea5e1c0256_Method">
    <vt:lpwstr>Standard</vt:lpwstr>
  </property>
  <property fmtid="{D5CDD505-2E9C-101B-9397-08002B2CF9AE}" pid="38" name="MSIP_Label_3976fa30-1907-4356-8241-62ea5e1c0256_Name">
    <vt:lpwstr>ESA UNCLASSIFIED – For ESA Official Use Only</vt:lpwstr>
  </property>
  <property fmtid="{D5CDD505-2E9C-101B-9397-08002B2CF9AE}" pid="39" name="MSIP_Label_3976fa30-1907-4356-8241-62ea5e1c0256_SiteId">
    <vt:lpwstr>9a5cacd0-2bef-4dd7-ac5c-7ebe1f54f495</vt:lpwstr>
  </property>
  <property fmtid="{D5CDD505-2E9C-101B-9397-08002B2CF9AE}" pid="40" name="MSIP_Label_3976fa30-1907-4356-8241-62ea5e1c0256_ActionId">
    <vt:lpwstr>c41b7b93-7688-49e1-93f2-2611d3e7665f</vt:lpwstr>
  </property>
  <property fmtid="{D5CDD505-2E9C-101B-9397-08002B2CF9AE}" pid="41" name="MSIP_Label_3976fa30-1907-4356-8241-62ea5e1c0256_ContentBits">
    <vt:lpwstr>0</vt:lpwstr>
  </property>
</Properties>
</file>